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7" r:id="rId3"/>
    <p:sldId id="265" r:id="rId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32" autoAdjust="0"/>
  </p:normalViewPr>
  <p:slideViewPr>
    <p:cSldViewPr>
      <p:cViewPr>
        <p:scale>
          <a:sx n="126" d="100"/>
          <a:sy n="126" d="100"/>
        </p:scale>
        <p:origin x="-1242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70A5-645B-452B-815F-1B693719989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1EFF-787A-489D-9246-838755239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75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89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86479358-4100-A1A3-F270-5CB1F8202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0538"/>
            <a:ext cx="1836856" cy="9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4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2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8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9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04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6558-C177-4F06-8FAE-868E1C338E15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3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38FC3820-ED71-4D13-93BD-AF94AE633FC3}"/>
              </a:ext>
            </a:extLst>
          </p:cNvPr>
          <p:cNvSpPr/>
          <p:nvPr/>
        </p:nvSpPr>
        <p:spPr>
          <a:xfrm>
            <a:off x="6530373" y="627534"/>
            <a:ext cx="2209800" cy="4576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Organization LOGO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10">
            <a:extLst>
              <a:ext uri="{FF2B5EF4-FFF2-40B4-BE49-F238E27FC236}">
                <a16:creationId xmlns="" xmlns:a16="http://schemas.microsoft.com/office/drawing/2014/main" id="{BC51C14B-BA2A-470C-B3F1-A24F5042F14B}"/>
              </a:ext>
            </a:extLst>
          </p:cNvPr>
          <p:cNvSpPr/>
          <p:nvPr/>
        </p:nvSpPr>
        <p:spPr>
          <a:xfrm>
            <a:off x="397137" y="2965837"/>
            <a:ext cx="8333117" cy="563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Authors’ Name</a:t>
            </a:r>
            <a:endParaRPr lang="ko-KR" altLang="en-US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직사각형 11">
            <a:extLst>
              <a:ext uri="{FF2B5EF4-FFF2-40B4-BE49-F238E27FC236}">
                <a16:creationId xmlns="" xmlns:a16="http://schemas.microsoft.com/office/drawing/2014/main" id="{50A0A736-1577-4F90-A6F6-319815C2F52F}"/>
              </a:ext>
            </a:extLst>
          </p:cNvPr>
          <p:cNvSpPr/>
          <p:nvPr/>
        </p:nvSpPr>
        <p:spPr>
          <a:xfrm>
            <a:off x="395536" y="3664856"/>
            <a:ext cx="8333117" cy="563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Department, Affiliation, </a:t>
            </a:r>
            <a:r>
              <a:rPr lang="en-US" altLang="ko-KR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Country</a:t>
            </a:r>
            <a:endParaRPr lang="en-US" altLang="ko-KR" sz="2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altLang="ko-KR" sz="1000" i="1" dirty="0">
                <a:solidFill>
                  <a:schemeClr val="bg1">
                    <a:lumMod val="75000"/>
                  </a:schemeClr>
                </a:solidFill>
              </a:rPr>
              <a:t>Example: Jane Doe¹, John Smith²</a:t>
            </a:r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ko-KR" sz="1000" i="1" dirty="0">
                <a:solidFill>
                  <a:schemeClr val="bg1">
                    <a:lumMod val="75000"/>
                  </a:schemeClr>
                </a:solidFill>
              </a:rPr>
              <a:t>¹Department of Nursing, </a:t>
            </a:r>
            <a:r>
              <a:rPr lang="en-US" altLang="ko-KR" sz="1000" i="1" dirty="0" err="1">
                <a:solidFill>
                  <a:schemeClr val="bg1">
                    <a:lumMod val="75000"/>
                  </a:schemeClr>
                </a:solidFill>
              </a:rPr>
              <a:t>Yonsei</a:t>
            </a:r>
            <a:r>
              <a:rPr lang="en-US" altLang="ko-KR" sz="1000" i="1" dirty="0">
                <a:solidFill>
                  <a:schemeClr val="bg1">
                    <a:lumMod val="75000"/>
                  </a:schemeClr>
                </a:solidFill>
              </a:rPr>
              <a:t> University, Korea</a:t>
            </a:r>
            <a:endParaRPr lang="ko-KR" altLang="en-US" sz="1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="" xmlns:a16="http://schemas.microsoft.com/office/drawing/2014/main" id="{D56C1930-E120-4955-9603-D60555F41F88}"/>
              </a:ext>
            </a:extLst>
          </p:cNvPr>
          <p:cNvSpPr txBox="1">
            <a:spLocks/>
          </p:cNvSpPr>
          <p:nvPr/>
        </p:nvSpPr>
        <p:spPr>
          <a:xfrm>
            <a:off x="405441" y="1123352"/>
            <a:ext cx="8333117" cy="152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ko-KR" altLang="en-US" sz="4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>
            <a:extLst>
              <a:ext uri="{FF2B5EF4-FFF2-40B4-BE49-F238E27FC236}">
                <a16:creationId xmlns="" xmlns:a16="http://schemas.microsoft.com/office/drawing/2014/main" id="{66B7F88E-9337-FC32-8312-706D9EAF907E}"/>
              </a:ext>
            </a:extLst>
          </p:cNvPr>
          <p:cNvSpPr txBox="1"/>
          <p:nvPr/>
        </p:nvSpPr>
        <p:spPr>
          <a:xfrm>
            <a:off x="179512" y="105958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テキスト ボックス 3">
            <a:extLst>
              <a:ext uri="{FF2B5EF4-FFF2-40B4-BE49-F238E27FC236}">
                <a16:creationId xmlns="" xmlns:a16="http://schemas.microsoft.com/office/drawing/2014/main" id="{B3F8BE83-7855-4BBD-8C96-1E36BD10A86F}"/>
              </a:ext>
            </a:extLst>
          </p:cNvPr>
          <p:cNvSpPr txBox="1"/>
          <p:nvPr/>
        </p:nvSpPr>
        <p:spPr>
          <a:xfrm>
            <a:off x="1720350" y="2743578"/>
            <a:ext cx="594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Consultancy/advisory role for: XXX,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Patents and royalties from: YYY,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Honoraria from: ZZZ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Grant/Research funding from: XXX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Employee of: YYY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Other remuneration from: ZZZ Corporation</a:t>
            </a:r>
          </a:p>
        </p:txBody>
      </p:sp>
      <p:sp>
        <p:nvSpPr>
          <p:cNvPr id="4" name="テキスト ボックス 5">
            <a:extLst>
              <a:ext uri="{FF2B5EF4-FFF2-40B4-BE49-F238E27FC236}">
                <a16:creationId xmlns="" xmlns:a16="http://schemas.microsoft.com/office/drawing/2014/main" id="{1FD60380-6B3E-46E2-97D6-ABB13F86E4BE}"/>
              </a:ext>
            </a:extLst>
          </p:cNvPr>
          <p:cNvSpPr txBox="1"/>
          <p:nvPr/>
        </p:nvSpPr>
        <p:spPr>
          <a:xfrm>
            <a:off x="1288683" y="1347614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Name(s) of the author(s): OOOO </a:t>
            </a: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OOOO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4154E6-87C7-4AC7-993C-D6A1B31A21BA}"/>
              </a:ext>
            </a:extLst>
          </p:cNvPr>
          <p:cNvSpPr txBox="1"/>
          <p:nvPr/>
        </p:nvSpPr>
        <p:spPr>
          <a:xfrm>
            <a:off x="422873" y="771297"/>
            <a:ext cx="536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Disclosure of Conflict of Interest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9A38EC-DB94-4AE9-ADEE-7EE33DB79CE5}"/>
              </a:ext>
            </a:extLst>
          </p:cNvPr>
          <p:cNvSpPr txBox="1"/>
          <p:nvPr/>
        </p:nvSpPr>
        <p:spPr>
          <a:xfrm>
            <a:off x="422872" y="452699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Contact Email for Inquiries: </a:t>
            </a:r>
          </a:p>
        </p:txBody>
      </p:sp>
      <p:sp>
        <p:nvSpPr>
          <p:cNvPr id="7" name="テキスト ボックス 7">
            <a:extLst>
              <a:ext uri="{FF2B5EF4-FFF2-40B4-BE49-F238E27FC236}">
                <a16:creationId xmlns="" xmlns:a16="http://schemas.microsoft.com/office/drawing/2014/main" id="{7CEBAB92-6120-4537-AE6D-A96CC16CA93B}"/>
              </a:ext>
            </a:extLst>
          </p:cNvPr>
          <p:cNvSpPr txBox="1"/>
          <p:nvPr/>
        </p:nvSpPr>
        <p:spPr>
          <a:xfrm>
            <a:off x="1262973" y="191826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Matters requiring disclosure of COI </a:t>
            </a:r>
          </a:p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with regard to the presentation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26808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89</Words>
  <Application>Microsoft Office PowerPoint</Application>
  <PresentationFormat>화면 슬라이드 쇼(16:9)</PresentationFormat>
  <Paragraphs>16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신지혜</dc:creator>
  <cp:lastModifiedBy>innon</cp:lastModifiedBy>
  <cp:revision>22</cp:revision>
  <dcterms:created xsi:type="dcterms:W3CDTF">2023-03-09T01:10:02Z</dcterms:created>
  <dcterms:modified xsi:type="dcterms:W3CDTF">2026-05-28T01:53:05Z</dcterms:modified>
</cp:coreProperties>
</file>